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dia.istockphoto.com/vectors/hands-border-palms-frame-multicolored-handprints-symbols-of-teamwork-vector-id1159638747?k=20&amp;m=1159638747&amp;s=612x612&amp;w=0&amp;h=1n7WyVg39IxHwsRKpXCqU6wrD3wqcSP0kRsdzH0o7tg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92" y="41354"/>
            <a:ext cx="7200800" cy="599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1052736"/>
            <a:ext cx="7056784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Учебно-дидактическое пособие</a:t>
            </a:r>
            <a:endParaRPr lang="ru-RU" sz="32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«Умные ладошки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b="1" i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4" name="Рисунок 3" descr="C:\Users\1\Desktop\image-2022-12-01 13_05_50 (6)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6" r="8466"/>
          <a:stretch/>
        </p:blipFill>
        <p:spPr bwMode="auto">
          <a:xfrm>
            <a:off x="2796059" y="2186817"/>
            <a:ext cx="3782291" cy="313195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779912" y="5877272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Разработчик: Медведева Наталья Сергеевна, старший воспитатель МАДОУ ЦРР – д/с №16 «Петушок»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716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dia.istockphoto.com/vectors/hands-border-palms-frame-multicolored-handprints-symbols-of-teamwork-vector-id1159638747?k=20&amp;m=1159638747&amp;s=612x612&amp;w=0&amp;h=1n7WyVg39IxHwsRKpXCqU6wrD3wqcSP0kRsdzH0o7tg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8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1097592"/>
            <a:ext cx="5760640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9535" algn="just">
              <a:lnSpc>
                <a:spcPct val="150000"/>
              </a:lnSpc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R="8953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Цель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Формирование математических представлений и развитие мелкой моторики рук.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R="8953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Задачи: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R="8953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развивать мелкую моторику рук, 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R="8953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развитие воображения, внимания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R="8953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-развитие пространственного, логического мышления,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R="8953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изучение и закрепление  цвета,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R="8953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строение руки и даже цифры. 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R="8953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–закрепление счета в пределах 5,10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61378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5" y="-1"/>
            <a:ext cx="3912124" cy="2934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0"/>
            <a:ext cx="4400872" cy="29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675" y="2869419"/>
            <a:ext cx="3797517" cy="392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176669"/>
            <a:ext cx="441649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2838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0439" y="-240378"/>
            <a:ext cx="3495506" cy="4079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87"/>
          <a:stretch/>
        </p:blipFill>
        <p:spPr bwMode="auto">
          <a:xfrm rot="5400000">
            <a:off x="5527359" y="-258615"/>
            <a:ext cx="3239263" cy="370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71"/>
          <a:stretch/>
        </p:blipFill>
        <p:spPr bwMode="auto">
          <a:xfrm>
            <a:off x="167999" y="3512355"/>
            <a:ext cx="3721459" cy="3374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39888"/>
            <a:ext cx="4573918" cy="3448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2672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0" y="0"/>
            <a:ext cx="3352443" cy="321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934" y="-22983"/>
            <a:ext cx="3744416" cy="310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09"/>
          <a:stretch/>
        </p:blipFill>
        <p:spPr bwMode="auto">
          <a:xfrm>
            <a:off x="356" y="3243955"/>
            <a:ext cx="3563532" cy="3396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934" y="3141770"/>
            <a:ext cx="357187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480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996"/>
            <a:ext cx="4135451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4227"/>
            <a:ext cx="3600399" cy="36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1" y="3429000"/>
            <a:ext cx="382569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9" r="4159" b="5497"/>
          <a:stretch/>
        </p:blipFill>
        <p:spPr bwMode="auto">
          <a:xfrm>
            <a:off x="5120791" y="3156827"/>
            <a:ext cx="3483657" cy="3944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1558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3" y="-34458"/>
            <a:ext cx="3571875" cy="3907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5" b="10746"/>
          <a:stretch/>
        </p:blipFill>
        <p:spPr bwMode="auto">
          <a:xfrm>
            <a:off x="5322462" y="52816"/>
            <a:ext cx="3108732" cy="3464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69" y="3873415"/>
            <a:ext cx="3647687" cy="2968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58"/>
          <a:stretch/>
        </p:blipFill>
        <p:spPr bwMode="auto">
          <a:xfrm>
            <a:off x="5477360" y="3517146"/>
            <a:ext cx="3343111" cy="3341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968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coolsen.ru/wp-content/uploads/2021/06/7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coolsen.ru/wp-content/uploads/2021/06/7-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1\Desktop\7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" y="7936"/>
            <a:ext cx="9136507" cy="702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209525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68</TotalTime>
  <Words>73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</cp:revision>
  <dcterms:created xsi:type="dcterms:W3CDTF">2023-02-20T09:41:20Z</dcterms:created>
  <dcterms:modified xsi:type="dcterms:W3CDTF">2023-02-20T10:56:27Z</dcterms:modified>
</cp:coreProperties>
</file>